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Open Sans" panose="020B0606030504020204" pitchFamily="34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984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14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12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Optimizing Supply Chain Using Shipment Pricing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8899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of USAID SCMS delivery data to identify cost drivers and optimize logistics efficiency.
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328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Visualization Tools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276118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1" y="2276118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391" y="2276118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898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libraries power analysis while Tableau enables interactive dashboards. Future: real-time tracking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522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Geography Impact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42692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Country selection significantly affects costs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133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Air Optimization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62414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Bundle volume for cost efficiency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Manufacturing Sites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07671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sites dominate high-cost lanes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586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Predictive Planning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6076712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Analytics guide smarter shipments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195"/>
            <a:ext cx="58807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5591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03973" y="3559135"/>
            <a:ext cx="29009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Time-Series Forecasting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4049554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ARIMA/Prophet for price trends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63927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44134" y="4639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Supplier Clustering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5129689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negotiation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13266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shipment pricing to identify cost drivers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513266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USAID SCMS Delivery History (10,324 records)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46795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Tools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Python, Tableau, Plotly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737" y="6467951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Focus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Pricing trends, manufacturing sites, shipment modes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Research Questions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986564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57217" y="3033236"/>
            <a:ext cx="35398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can we improve forecasting?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Cost Drivers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33304" y="4759762"/>
            <a:ext cx="40549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factors impact shipment pricing?</a:t>
            </a:r>
            <a:endParaRPr lang="en-US" sz="1750" dirty="0"/>
          </a:p>
        </p:txBody>
      </p:sp>
      <p:sp>
        <p:nvSpPr>
          <p:cNvPr id="12" name="Shape 6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1C8C6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773" y="6223159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Strategy Optimization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Which supplier and shipment approaches reduce expenses?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626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05207"/>
            <a:ext cx="7556421" cy="4068128"/>
          </a:xfrm>
          <a:prstGeom prst="roundRect">
            <a:avLst>
              <a:gd name="adj" fmla="val 23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801410" y="261282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028224" y="275653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75653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SCMS_Delivery_History_Dataset.csv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62604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28224" y="376975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Fields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76975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Country, Shipment Mode, Pack Price, Manufacturing Site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282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Records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10,324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289590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10282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Coverage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433298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Global shipments including Nigeria, South Africa, Côte d'Ivoire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Country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40795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Countries by Shipment Count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South Africa: 1,406 shipments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Nigeria: 1,194 shipments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Côte d'Ivoire: 1,083 shipments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33374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Top Countries by Pack Price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Nigeria: $25,620.72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South Africa: $24,318.90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Côte d'Ivoire: $22,882.35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6935391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First Line Designation &amp; Shipment Mode</a:t>
            </a:r>
            <a:endParaRPr lang="en-US" sz="3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13" y="1264920"/>
            <a:ext cx="13505974" cy="73722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712125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2F211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2933700" y="8667631"/>
            <a:ext cx="207764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Air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4338876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5B413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4560451" y="8667631"/>
            <a:ext cx="267533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925151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876156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7146727" y="8667631"/>
            <a:ext cx="558403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Courier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9728954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AB857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950529" y="8667631"/>
            <a:ext cx="413980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Truck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11488817" y="866763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C7AEA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1710392" y="8667631"/>
            <a:ext cx="436602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Other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Air shipment mode dominates despite higher costs. High variance among first line designation categories.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05238"/>
            <a:ext cx="67882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Manufacturing Site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4179"/>
            <a:ext cx="3664863" cy="1821180"/>
          </a:xfrm>
          <a:prstGeom prst="roundRect">
            <a:avLst>
              <a:gd name="adj" fmla="val 523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3188613"/>
            <a:ext cx="2984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Aurobindo Unit III, India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67903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3,172 total shipments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4178022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1,694 air shipments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954179"/>
            <a:ext cx="3664863" cy="1821180"/>
          </a:xfrm>
          <a:prstGeom prst="roundRect">
            <a:avLst>
              <a:gd name="adj" fmla="val 523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919901" y="3188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Mylan Nashik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9901" y="367903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1,415 total shipments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00217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1028224" y="5236607"/>
            <a:ext cx="31082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Hetero Unit III Hyderabad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224" y="572702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869 total shipments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99629"/>
            <a:ext cx="69494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Shipment Mode &amp; Pack Price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61917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82.35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Units per Air Shipment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8413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quantity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861917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27%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Air Shipment Usage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38413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Despite highest cost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861917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$$$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5893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Air Cost Rank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38413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among modes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70021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 mode demonstrates better cost efficiency despite lower usage rate.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Cost Optimization Opportunities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Mode Switching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Air to sea conversion for non-urgent shipments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Volume Bundling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Consolidate smaller shipments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Supplier Clustering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Group by cost and volume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Scenario Analysis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Custom</PresentationFormat>
  <Paragraphs>98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Crimson Pro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Muduthanapelli Sai rohith</cp:lastModifiedBy>
  <cp:revision>2</cp:revision>
  <dcterms:created xsi:type="dcterms:W3CDTF">2025-03-27T21:14:28Z</dcterms:created>
  <dcterms:modified xsi:type="dcterms:W3CDTF">2025-11-05T02:13:22Z</dcterms:modified>
</cp:coreProperties>
</file>